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9DA78"/>
    <a:srgbClr val="79C4F7"/>
    <a:srgbClr val="18A818"/>
    <a:srgbClr val="12A8C0"/>
    <a:srgbClr val="229F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85" autoAdjust="0"/>
    <p:restoredTop sz="94660"/>
  </p:normalViewPr>
  <p:slideViewPr>
    <p:cSldViewPr>
      <p:cViewPr>
        <p:scale>
          <a:sx n="50" d="100"/>
          <a:sy n="50" d="100"/>
        </p:scale>
        <p:origin x="2092" y="2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57987-F201-4CC7-8384-0FE8DEBA47C4}" type="datetimeFigureOut">
              <a:rPr lang="en-GB" smtClean="0"/>
              <a:t>25/11/2020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098C2-F7BC-4D0C-9C34-915F92F503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453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57987-F201-4CC7-8384-0FE8DEBA47C4}" type="datetimeFigureOut">
              <a:rPr lang="en-GB" smtClean="0"/>
              <a:t>25/11/2020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098C2-F7BC-4D0C-9C34-915F92F503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2701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57987-F201-4CC7-8384-0FE8DEBA47C4}" type="datetimeFigureOut">
              <a:rPr lang="en-GB" smtClean="0"/>
              <a:t>25/11/2020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098C2-F7BC-4D0C-9C34-915F92F503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4129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57987-F201-4CC7-8384-0FE8DEBA47C4}" type="datetimeFigureOut">
              <a:rPr lang="en-GB" smtClean="0"/>
              <a:t>25/11/2020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098C2-F7BC-4D0C-9C34-915F92F503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3609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57987-F201-4CC7-8384-0FE8DEBA47C4}" type="datetimeFigureOut">
              <a:rPr lang="en-GB" smtClean="0"/>
              <a:t>25/11/2020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098C2-F7BC-4D0C-9C34-915F92F503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4854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57987-F201-4CC7-8384-0FE8DEBA47C4}" type="datetimeFigureOut">
              <a:rPr lang="en-GB" smtClean="0"/>
              <a:t>25/11/2020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098C2-F7BC-4D0C-9C34-915F92F503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4586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57987-F201-4CC7-8384-0FE8DEBA47C4}" type="datetimeFigureOut">
              <a:rPr lang="en-GB" smtClean="0"/>
              <a:t>25/11/2020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098C2-F7BC-4D0C-9C34-915F92F503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5945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57987-F201-4CC7-8384-0FE8DEBA47C4}" type="datetimeFigureOut">
              <a:rPr lang="en-GB" smtClean="0"/>
              <a:t>25/11/2020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098C2-F7BC-4D0C-9C34-915F92F503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868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57987-F201-4CC7-8384-0FE8DEBA47C4}" type="datetimeFigureOut">
              <a:rPr lang="en-GB" smtClean="0"/>
              <a:t>25/11/2020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098C2-F7BC-4D0C-9C34-915F92F503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4756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57987-F201-4CC7-8384-0FE8DEBA47C4}" type="datetimeFigureOut">
              <a:rPr lang="en-GB" smtClean="0"/>
              <a:t>25/11/2020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098C2-F7BC-4D0C-9C34-915F92F503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5595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57987-F201-4CC7-8384-0FE8DEBA47C4}" type="datetimeFigureOut">
              <a:rPr lang="en-GB" smtClean="0"/>
              <a:t>25/11/2020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098C2-F7BC-4D0C-9C34-915F92F503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7643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A57987-F201-4CC7-8384-0FE8DEBA47C4}" type="datetimeFigureOut">
              <a:rPr lang="en-GB" smtClean="0"/>
              <a:t>25/11/2020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C098C2-F7BC-4D0C-9C34-915F92F503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1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Emily.dover@buckinghamshire.gov.uk" TargetMode="Externa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5.png"/><Relationship Id="rId7" Type="http://schemas.openxmlformats.org/officeDocument/2006/relationships/hyperlink" Target="mailto:Emily.dover@buckinghamshire.gov.uk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hyperlink" Target="https://www.youtube.com/watch?v=ZNbjEiync1Q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9803" y="56456"/>
            <a:ext cx="3528392" cy="1253079"/>
          </a:xfrm>
          <a:ln>
            <a:noFill/>
          </a:ln>
        </p:spPr>
        <p:txBody>
          <a:bodyPr>
            <a:noAutofit/>
          </a:bodyPr>
          <a:lstStyle/>
          <a:p>
            <a:r>
              <a:rPr lang="en-GB" sz="3600" b="1" dirty="0">
                <a:ln w="11113" cap="flat" cmpd="sng" algn="ctr">
                  <a:solidFill>
                    <a:srgbClr val="C0504D"/>
                  </a:solidFill>
                  <a:prstDash val="solid"/>
                  <a:round/>
                </a:ln>
                <a:solidFill>
                  <a:srgbClr val="E5B8B7"/>
                </a:solidFill>
                <a:ea typeface="Times New Roman"/>
                <a:cs typeface="Calibri"/>
              </a:rPr>
              <a:t>Shout Out Reps needed!</a:t>
            </a:r>
            <a:endParaRPr lang="en-GB" sz="3200" dirty="0">
              <a:solidFill>
                <a:srgbClr val="002060"/>
              </a:solidFill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77" t="7996" r="4579" b="20004"/>
          <a:stretch/>
        </p:blipFill>
        <p:spPr bwMode="auto">
          <a:xfrm>
            <a:off x="5262237" y="56456"/>
            <a:ext cx="1479131" cy="108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 descr="N:\Children &amp; Young People\Family Support Service\Wycombe\Office Docs\Letters &amp; Forms\FSS Logo's\FSS small RGB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803" y="128464"/>
            <a:ext cx="1800000" cy="700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\\buckscc\bcc_net\PP and C\Communications\!!Branding\Branding 2020\Buckinghamshire Council logo\JPEG\Buckinghamshire Council [Blue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84" y="8481392"/>
            <a:ext cx="1118053" cy="1118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8753" y="1231035"/>
            <a:ext cx="6740494" cy="7140416"/>
          </a:xfrm>
          <a:prstGeom prst="rect">
            <a:avLst/>
          </a:prstGeom>
          <a:solidFill>
            <a:srgbClr val="A9DA78"/>
          </a:solidFill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4000" b="1" dirty="0">
                <a:solidFill>
                  <a:schemeClr val="tx1"/>
                </a:solidFill>
              </a:rPr>
              <a:t>We need Shout Out Reps </a:t>
            </a:r>
          </a:p>
          <a:p>
            <a:pPr algn="ctr"/>
            <a:r>
              <a:rPr lang="en-GB" sz="4000" b="1" dirty="0">
                <a:solidFill>
                  <a:schemeClr val="tx1"/>
                </a:solidFill>
              </a:rPr>
              <a:t>in your area</a:t>
            </a:r>
            <a:endParaRPr lang="en-GB" sz="4000" dirty="0">
              <a:solidFill>
                <a:schemeClr val="tx1"/>
              </a:solidFill>
            </a:endParaRPr>
          </a:p>
          <a:p>
            <a:pPr algn="ctr"/>
            <a:endParaRPr lang="en-GB" sz="800" dirty="0">
              <a:solidFill>
                <a:schemeClr val="tx1"/>
              </a:solidFill>
            </a:endParaRPr>
          </a:p>
          <a:p>
            <a:pPr algn="ctr"/>
            <a:endParaRPr lang="en-GB" sz="800" dirty="0">
              <a:solidFill>
                <a:schemeClr val="tx1"/>
              </a:solidFill>
            </a:endParaRPr>
          </a:p>
          <a:p>
            <a:pPr algn="ctr"/>
            <a:endParaRPr lang="en-GB" sz="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</a:rPr>
              <a:t>Are you aged 12 – 25 with a special educational need or disability (SEND)?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</a:rPr>
              <a:t>Would you like to join a regular young people’s group on a virtual platform? (We use Microsoft Teams)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</a:rPr>
              <a:t>Do you want to make a positive difference and help shape services and support for young people in Buckinghamshire?  </a:t>
            </a:r>
          </a:p>
          <a:p>
            <a:pPr algn="ctr"/>
            <a:endParaRPr lang="en-GB" b="1" dirty="0">
              <a:solidFill>
                <a:schemeClr val="tx1"/>
              </a:solidFill>
            </a:endParaRPr>
          </a:p>
          <a:p>
            <a:pPr algn="ctr"/>
            <a:r>
              <a:rPr lang="en-GB" sz="2400" b="1" dirty="0">
                <a:solidFill>
                  <a:schemeClr val="tx1"/>
                </a:solidFill>
              </a:rPr>
              <a:t>If so… becoming a SHOUT OUT REP </a:t>
            </a:r>
          </a:p>
          <a:p>
            <a:pPr algn="ctr"/>
            <a:r>
              <a:rPr lang="en-GB" sz="2400" b="1" dirty="0">
                <a:solidFill>
                  <a:schemeClr val="tx1"/>
                </a:solidFill>
              </a:rPr>
              <a:t>may be the role for you</a:t>
            </a:r>
            <a:endParaRPr lang="en-GB" sz="2400" dirty="0">
              <a:solidFill>
                <a:schemeClr val="tx1"/>
              </a:solidFill>
            </a:endParaRPr>
          </a:p>
          <a:p>
            <a:pPr algn="ctr"/>
            <a:endParaRPr lang="en-GB" sz="1600" dirty="0">
              <a:solidFill>
                <a:schemeClr val="tx1"/>
              </a:solidFill>
            </a:endParaRPr>
          </a:p>
          <a:p>
            <a:pPr algn="ctr"/>
            <a:r>
              <a:rPr lang="en-GB" sz="2400" dirty="0">
                <a:solidFill>
                  <a:schemeClr val="tx1"/>
                </a:solidFill>
              </a:rPr>
              <a:t>You can work towards a recognised accreditation, </a:t>
            </a:r>
          </a:p>
          <a:p>
            <a:pPr algn="ctr"/>
            <a:r>
              <a:rPr lang="en-GB" sz="2400" dirty="0">
                <a:solidFill>
                  <a:schemeClr val="tx1"/>
                </a:solidFill>
              </a:rPr>
              <a:t>and on completion receive a</a:t>
            </a:r>
          </a:p>
          <a:p>
            <a:pPr algn="ctr"/>
            <a:r>
              <a:rPr lang="en-GB" sz="2400" dirty="0">
                <a:solidFill>
                  <a:schemeClr val="tx1"/>
                </a:solidFill>
              </a:rPr>
              <a:t> ‘Love to Shop’ voucher</a:t>
            </a:r>
          </a:p>
          <a:p>
            <a:endParaRPr lang="en-GB" sz="800" dirty="0"/>
          </a:p>
        </p:txBody>
      </p:sp>
      <p:sp>
        <p:nvSpPr>
          <p:cNvPr id="23" name="Rectangle 22"/>
          <p:cNvSpPr/>
          <p:nvPr/>
        </p:nvSpPr>
        <p:spPr>
          <a:xfrm>
            <a:off x="1340768" y="8371451"/>
            <a:ext cx="5472608" cy="1478093"/>
          </a:xfrm>
          <a:prstGeom prst="rect">
            <a:avLst/>
          </a:prstGeom>
          <a:solidFill>
            <a:srgbClr val="12A8C0"/>
          </a:solidFill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To find out more contact </a:t>
            </a:r>
            <a:br>
              <a:rPr lang="en-GB" dirty="0">
                <a:solidFill>
                  <a:schemeClr val="bg1"/>
                </a:solidFill>
              </a:rPr>
            </a:br>
            <a:r>
              <a:rPr lang="en-GB" b="1" dirty="0">
                <a:solidFill>
                  <a:schemeClr val="bg1"/>
                </a:solidFill>
              </a:rPr>
              <a:t>Emily Dover</a:t>
            </a:r>
            <a:r>
              <a:rPr lang="en-GB" dirty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en-GB" dirty="0">
                <a:solidFill>
                  <a:schemeClr val="bg1"/>
                </a:solidFill>
              </a:rPr>
              <a:t>Youth Participation Worker - SEN and Disability   </a:t>
            </a:r>
          </a:p>
          <a:p>
            <a:pPr algn="ctr"/>
            <a:r>
              <a:rPr lang="en-GB" b="1" dirty="0">
                <a:solidFill>
                  <a:schemeClr val="bg1"/>
                </a:solidFill>
              </a:rPr>
              <a:t>07786 661138</a:t>
            </a:r>
          </a:p>
          <a:p>
            <a:pPr algn="ctr"/>
            <a:r>
              <a:rPr lang="en-GB" u="sng" dirty="0">
                <a:solidFill>
                  <a:schemeClr val="bg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Emily.Dover@buckinghamshire.gov.uk</a:t>
            </a: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676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8119" y="5673240"/>
            <a:ext cx="1739273" cy="14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40972">
            <a:off x="112548" y="5440364"/>
            <a:ext cx="1905212" cy="16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9400" y="2344082"/>
            <a:ext cx="1683338" cy="1260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 Box 2"/>
          <p:cNvSpPr txBox="1"/>
          <p:nvPr/>
        </p:nvSpPr>
        <p:spPr>
          <a:xfrm>
            <a:off x="1726291" y="200472"/>
            <a:ext cx="3312369" cy="2304256"/>
          </a:xfrm>
          <a:prstGeom prst="rect">
            <a:avLst/>
          </a:prstGeom>
          <a:solidFill>
            <a:srgbClr val="79C4F7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GB" sz="2000" dirty="0">
                <a:effectLst/>
                <a:latin typeface="Calibri"/>
                <a:ea typeface="Calibri"/>
                <a:cs typeface="Times New Roman"/>
              </a:rPr>
              <a:t>Shout Out Reps talk to their school/college friends or other young people with SEND in their community to find out about their views and experiences about services and support in Bucks.</a:t>
            </a:r>
          </a:p>
        </p:txBody>
      </p:sp>
      <p:sp>
        <p:nvSpPr>
          <p:cNvPr id="20" name="Text Box 1"/>
          <p:cNvSpPr txBox="1"/>
          <p:nvPr/>
        </p:nvSpPr>
        <p:spPr>
          <a:xfrm>
            <a:off x="80388" y="3080792"/>
            <a:ext cx="2059973" cy="2304256"/>
          </a:xfrm>
          <a:prstGeom prst="rect">
            <a:avLst/>
          </a:prstGeom>
          <a:solidFill>
            <a:srgbClr val="79C4F7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GB" sz="2000" dirty="0">
                <a:effectLst/>
                <a:latin typeface="Calibri"/>
                <a:ea typeface="Calibri"/>
                <a:cs typeface="Times New Roman"/>
              </a:rPr>
              <a:t>Emily will tell you what is going to happen following the feedback and you can tell your friends and other young people.</a:t>
            </a:r>
            <a:endParaRPr lang="en-GB" sz="2000" dirty="0">
              <a:solidFill>
                <a:schemeClr val="bg1"/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21" name="Text Box 5"/>
          <p:cNvSpPr txBox="1"/>
          <p:nvPr/>
        </p:nvSpPr>
        <p:spPr>
          <a:xfrm>
            <a:off x="2132856" y="6078603"/>
            <a:ext cx="2560483" cy="1460671"/>
          </a:xfrm>
          <a:prstGeom prst="rect">
            <a:avLst/>
          </a:prstGeom>
          <a:solidFill>
            <a:srgbClr val="79C4F7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GB" sz="2000" dirty="0">
                <a:latin typeface="Calibri"/>
                <a:ea typeface="Calibri"/>
                <a:cs typeface="Times New Roman"/>
              </a:rPr>
              <a:t>Emily </a:t>
            </a:r>
            <a:r>
              <a:rPr lang="en-GB" sz="2000" dirty="0">
                <a:effectLst/>
                <a:latin typeface="Calibri"/>
                <a:ea typeface="Calibri"/>
                <a:cs typeface="Times New Roman"/>
              </a:rPr>
              <a:t>presents all views and experiences to senior decision-makers in the Council.</a:t>
            </a:r>
          </a:p>
        </p:txBody>
      </p:sp>
      <p:sp>
        <p:nvSpPr>
          <p:cNvPr id="22" name="Text Box 3"/>
          <p:cNvSpPr txBox="1"/>
          <p:nvPr/>
        </p:nvSpPr>
        <p:spPr>
          <a:xfrm>
            <a:off x="4787446" y="2848936"/>
            <a:ext cx="2016224" cy="2896152"/>
          </a:xfrm>
          <a:prstGeom prst="rect">
            <a:avLst/>
          </a:prstGeom>
          <a:solidFill>
            <a:srgbClr val="79C4F7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GB" sz="2000" dirty="0">
                <a:effectLst/>
                <a:latin typeface="Calibri"/>
                <a:ea typeface="Calibri"/>
                <a:cs typeface="Times New Roman"/>
              </a:rPr>
              <a:t>Shout Out Reps feed back at a monthly virtual meeting run by Emily, which is recorded (with consent) and may be edited into a film.</a:t>
            </a:r>
          </a:p>
        </p:txBody>
      </p:sp>
      <p:sp>
        <p:nvSpPr>
          <p:cNvPr id="25" name="Oval 24"/>
          <p:cNvSpPr/>
          <p:nvPr/>
        </p:nvSpPr>
        <p:spPr>
          <a:xfrm>
            <a:off x="2200272" y="3224808"/>
            <a:ext cx="2520279" cy="187220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GB" sz="2800" b="1" dirty="0">
                <a:effectLst/>
                <a:ea typeface="Calibri"/>
                <a:cs typeface="Times New Roman"/>
              </a:rPr>
              <a:t>FEEDBACK LOOP</a:t>
            </a:r>
          </a:p>
          <a:p>
            <a:pPr algn="ctr">
              <a:spcAft>
                <a:spcPts val="0"/>
              </a:spcAft>
            </a:pPr>
            <a:r>
              <a:rPr lang="en-GB" sz="2400" b="1" dirty="0">
                <a:effectLst/>
                <a:ea typeface="Calibri"/>
                <a:cs typeface="Times New Roman"/>
              </a:rPr>
              <a:t> how does it work? </a:t>
            </a:r>
          </a:p>
        </p:txBody>
      </p:sp>
      <p:cxnSp>
        <p:nvCxnSpPr>
          <p:cNvPr id="26" name="Connector: Curved 9"/>
          <p:cNvCxnSpPr/>
          <p:nvPr/>
        </p:nvCxnSpPr>
        <p:spPr>
          <a:xfrm rot="10800000" flipV="1">
            <a:off x="1011970" y="416496"/>
            <a:ext cx="544320" cy="448357"/>
          </a:xfrm>
          <a:prstGeom prst="curvedConnector3">
            <a:avLst>
              <a:gd name="adj1" fmla="val 51750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or: Curved 9"/>
          <p:cNvCxnSpPr/>
          <p:nvPr/>
        </p:nvCxnSpPr>
        <p:spPr>
          <a:xfrm>
            <a:off x="5114500" y="488504"/>
            <a:ext cx="690764" cy="452690"/>
          </a:xfrm>
          <a:prstGeom prst="curvedConnector3">
            <a:avLst>
              <a:gd name="adj1" fmla="val 77200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or: Curved 9"/>
          <p:cNvCxnSpPr/>
          <p:nvPr/>
        </p:nvCxnSpPr>
        <p:spPr>
          <a:xfrm rot="10800000" flipV="1">
            <a:off x="4801187" y="6808939"/>
            <a:ext cx="750004" cy="374692"/>
          </a:xfrm>
          <a:prstGeom prst="curvedConnector3">
            <a:avLst>
              <a:gd name="adj1" fmla="val 50000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or: Curved 9"/>
          <p:cNvCxnSpPr/>
          <p:nvPr/>
        </p:nvCxnSpPr>
        <p:spPr>
          <a:xfrm>
            <a:off x="1110374" y="6826979"/>
            <a:ext cx="840021" cy="374693"/>
          </a:xfrm>
          <a:prstGeom prst="curvedConnector3">
            <a:avLst>
              <a:gd name="adj1" fmla="val 50000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32" y="1024572"/>
            <a:ext cx="1439999" cy="14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81"/>
          <a:stretch/>
        </p:blipFill>
        <p:spPr bwMode="auto">
          <a:xfrm>
            <a:off x="5227849" y="1145063"/>
            <a:ext cx="1585527" cy="1199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15"/>
          <p:cNvSpPr/>
          <p:nvPr/>
        </p:nvSpPr>
        <p:spPr>
          <a:xfrm>
            <a:off x="1616835" y="8371451"/>
            <a:ext cx="5196541" cy="1478093"/>
          </a:xfrm>
          <a:prstGeom prst="rect">
            <a:avLst/>
          </a:prstGeom>
          <a:solidFill>
            <a:srgbClr val="A9DA78"/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To find out more contact </a:t>
            </a:r>
            <a:br>
              <a:rPr lang="en-GB" dirty="0">
                <a:solidFill>
                  <a:schemeClr val="tx1"/>
                </a:solidFill>
              </a:rPr>
            </a:br>
            <a:r>
              <a:rPr lang="en-GB" b="1" dirty="0">
                <a:solidFill>
                  <a:schemeClr val="tx1"/>
                </a:solidFill>
              </a:rPr>
              <a:t>Emily Dover</a:t>
            </a:r>
            <a:r>
              <a:rPr lang="en-GB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Youth Participation Worker - SEN and Disability   </a:t>
            </a: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07786 661138</a:t>
            </a:r>
          </a:p>
          <a:p>
            <a:pPr algn="ctr"/>
            <a:r>
              <a:rPr lang="en-GB" u="sng" dirty="0">
                <a:solidFill>
                  <a:schemeClr val="tx1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Emily.dover@buckinghamshire.gov.uk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11" y="8570747"/>
            <a:ext cx="1481137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C9F2CC4-DD19-4918-A227-F8CFD9512CF7}"/>
              </a:ext>
            </a:extLst>
          </p:cNvPr>
          <p:cNvSpPr txBox="1"/>
          <p:nvPr/>
        </p:nvSpPr>
        <p:spPr>
          <a:xfrm>
            <a:off x="332656" y="7641582"/>
            <a:ext cx="6192688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/>
              <a:t>Watch a video about Shout Out Reps here - </a:t>
            </a:r>
            <a:r>
              <a:rPr lang="en-GB" u="sng" dirty="0">
                <a:hlinkClick r:id="rId9"/>
              </a:rPr>
              <a:t>https://www.youtube.com/watch?v=ZNbjEiync1Q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1822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8D541F40C116943808D5E2D87507762" ma:contentTypeVersion="12" ma:contentTypeDescription="Create a new document." ma:contentTypeScope="" ma:versionID="03edef4f1cfe526f34427c2192fe6efd">
  <xsd:schema xmlns:xsd="http://www.w3.org/2001/XMLSchema" xmlns:xs="http://www.w3.org/2001/XMLSchema" xmlns:p="http://schemas.microsoft.com/office/2006/metadata/properties" xmlns:ns3="ba393969-c13c-4918-a233-a78fb9100d24" xmlns:ns4="feceaa4f-2705-4c59-9997-b5a36bc4899e" targetNamespace="http://schemas.microsoft.com/office/2006/metadata/properties" ma:root="true" ma:fieldsID="8e38a04762d94f54fee8221f2d2abc0f" ns3:_="" ns4:_="">
    <xsd:import namespace="ba393969-c13c-4918-a233-a78fb9100d24"/>
    <xsd:import namespace="feceaa4f-2705-4c59-9997-b5a36bc4899e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KeyPoints" minOccurs="0"/>
                <xsd:element ref="ns4:MediaServiceKeyPoints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393969-c13c-4918-a233-a78fb9100d2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ceaa4f-2705-4c59-9997-b5a36bc4899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A9F85A9-F0B2-48CE-8799-CE119DC9966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60ACE53-162C-48E0-8EB8-B9E271FF8319}">
  <ds:schemaRefs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purl.org/dc/dcmitype/"/>
    <ds:schemaRef ds:uri="http://purl.org/dc/terms/"/>
    <ds:schemaRef ds:uri="http://purl.org/dc/elements/1.1/"/>
    <ds:schemaRef ds:uri="feceaa4f-2705-4c59-9997-b5a36bc4899e"/>
    <ds:schemaRef ds:uri="ba393969-c13c-4918-a233-a78fb9100d24"/>
  </ds:schemaRefs>
</ds:datastoreItem>
</file>

<file path=customXml/itemProps3.xml><?xml version="1.0" encoding="utf-8"?>
<ds:datastoreItem xmlns:ds="http://schemas.openxmlformats.org/officeDocument/2006/customXml" ds:itemID="{E883FA26-2405-4D07-8200-7E069DD8BC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a393969-c13c-4918-a233-a78fb9100d24"/>
    <ds:schemaRef ds:uri="feceaa4f-2705-4c59-9997-b5a36bc4899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1595</TotalTime>
  <Words>243</Words>
  <Application>Microsoft Office PowerPoint</Application>
  <PresentationFormat>A4 Paper (210x297 mm)</PresentationFormat>
  <Paragraphs>31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Shout Out Reps needed!</vt:lpstr>
      <vt:lpstr>PowerPoint Presentation</vt:lpstr>
    </vt:vector>
  </TitlesOfParts>
  <Company>Buckinghamshire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Shout out for SEND Young person group</dc:title>
  <dc:creator>Lawson, Lucy</dc:creator>
  <cp:lastModifiedBy>Emily Dover</cp:lastModifiedBy>
  <cp:revision>85</cp:revision>
  <dcterms:created xsi:type="dcterms:W3CDTF">2020-08-04T08:30:52Z</dcterms:created>
  <dcterms:modified xsi:type="dcterms:W3CDTF">2020-11-25T08:31:29Z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0x010100B8D541F40C116943808D5E2D87507762</vt:lpwstr>
  </property>
</Properties>
</file>